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A7B94-49B7-49D5-A742-B70FE466B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0102-19CF-46E9-881B-4D6CFB1D0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C83A6-AB57-4382-9EA7-34CFF204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FE55-744A-4BEE-B573-CA5795B1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34982-F243-402C-9C7E-708EE1FC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8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D7C9D-4A34-4A75-B95E-F17BBE27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856D5-9EBE-4631-9980-36598FD95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8D7B6-C0C9-47F8-9EB5-D131768E2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2E7E2-F613-4DC1-AA7C-8F2CFBC3E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8A8DC-BCEE-49CA-B715-F91495251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7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6E38F-1527-44AB-88EC-53EBE5C68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95B1D-6757-4D4A-9456-6591E617B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7F72A-90BF-485A-B0D7-6376789A7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1E741-B726-412F-BDC6-AF2F8400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1A1E-4459-4B44-BD5E-CDDA19891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EDAB7-2975-4552-A5CF-E694CEE7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67649-4E76-4693-8D0A-752A00145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1EC15-2ED0-4F35-B52E-E3B0B9D73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EE637-15EF-40AB-A5C5-F603A984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D386E-CAE8-4C82-879E-0E792838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8B5B-63C3-41A2-BCEC-FF53153B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03A99-0E92-457E-B851-31085688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A7FD3-5FA6-4A2C-90B6-C5A033CF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95D36-C429-40FA-8137-939F757F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0A45A-D441-4376-8202-BAB0A35BF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1CE1-A6D8-41FD-8CC0-708CF877D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42C87-9B07-40D8-A0CE-28B9D1CF9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48717-6FB1-497B-B275-49AF2D118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7A8AE-96A5-41ED-9DF4-E77F54DF2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D8473-8E3F-465D-A195-75AFDC56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AAF35-A11C-4796-8A7C-B90AD291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8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F2B55-3574-412A-AED1-BFED0EA5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EFC93-353C-429D-A688-06C90CC6E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0AE6-E6D9-4280-B1A7-E60D68169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C68FE-5054-4226-9FD4-A23A6FDC4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68E97-9CD0-42AF-B845-012BA4F69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8BDB1-9549-4EF7-9962-3335C872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54B671-83A8-4A07-8EB1-69C00F0E3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3EEC31-5EE8-4854-9CF5-8C3CA91D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8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4D9D-BF73-4B1E-B63C-A6E31DD6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128F22-D065-4B3F-8C53-D56680E3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0C018-B964-4B64-8094-55659E71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C1ADE-2183-4BE3-A276-114ACF962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2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5675C-BD94-4790-B8DA-349B98C77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55F318-58C3-44DF-B390-83E1D710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EFC-0A04-44FF-94A2-87E2C7A4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2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CAA9-A2B7-4580-9458-14423FEE6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9FD83-E05E-4357-8E6A-8842DABB6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C87AD-6F35-4B6F-A43E-1E1A960A6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FE9A5-F33F-4A59-A956-82BC5DC1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BB35A-D500-4393-8EB8-64759D3C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ED115-FB14-4150-9611-89E9B049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7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5CD7F-18CB-4E22-9A07-0732A0A2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15CE0-7CB4-48C7-BAC8-B85B2C87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E754A-4668-4F52-8F43-FC5B191A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3C52A-84CE-47FB-A7BA-34204B6FB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3E58E-6486-40A1-9ADA-E31A28E9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CBDC5-0C4C-4D1C-BA23-1E659AFA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2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B2447-6DEC-4A64-A92C-5D7BA864F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8060D-A9DA-483E-8703-03845633D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5B4D6-60FF-49C7-BF1D-D0F50BDC5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D3A5-76D1-44CB-A550-2447582A966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13CE1-639F-4B9B-8743-A459C6771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294AD-C85E-4B7D-AFA4-6B035A73F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4286-86D3-4F25-8291-F67EF894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7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reen Bay Packers fumble away opportunity to prove themselves, falling to  Indianapolis Colts in OT | Pro football | madison.com">
            <a:extLst>
              <a:ext uri="{FF2B5EF4-FFF2-40B4-BE49-F238E27FC236}">
                <a16:creationId xmlns:a16="http://schemas.microsoft.com/office/drawing/2014/main" id="{E71CCD58-EC56-4445-BDBB-F2F62B677C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" b="15227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DAAEC8-2FA4-4503-8B78-86DC3A00F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FUMBLE MECHANICS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3457B-84A5-48A9-A613-9FD5D755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93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C004-1A91-499A-A054-39AE213D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FUMBLE OBSERVED-BEAN BAG OUT TO MARK THE SPOT WHERE POSSESSION WAS LOST</a:t>
            </a:r>
          </a:p>
        </p:txBody>
      </p:sp>
      <p:pic>
        <p:nvPicPr>
          <p:cNvPr id="2050" name="Picture 2" descr="Browns gift-wrap miraculous cover for Jaguars bettors | Las Vegas  Review-Journal">
            <a:extLst>
              <a:ext uri="{FF2B5EF4-FFF2-40B4-BE49-F238E27FC236}">
                <a16:creationId xmlns:a16="http://schemas.microsoft.com/office/drawing/2014/main" id="{85814AAC-F8F1-4DDE-ADA1-D48F37CFDF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3" y="2264228"/>
            <a:ext cx="7946571" cy="337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708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C99F-F1D0-42DE-8BE9-BD58425F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OFFICIAL DIGS TO FIND THE BALL, SECOND MAN IN STOPS THE CLOCK</a:t>
            </a:r>
          </a:p>
        </p:txBody>
      </p:sp>
      <p:pic>
        <p:nvPicPr>
          <p:cNvPr id="3074" name="Picture 2" descr="Fumble High Resolution Stock Photography and Images - Alamy">
            <a:extLst>
              <a:ext uri="{FF2B5EF4-FFF2-40B4-BE49-F238E27FC236}">
                <a16:creationId xmlns:a16="http://schemas.microsoft.com/office/drawing/2014/main" id="{6636D0D6-B485-4DEB-973A-48D6E1F6B4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4" y="2024743"/>
            <a:ext cx="8795657" cy="40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03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3C74E-7E71-4684-B0B4-73111931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Once ball possession is established cue Ref by the color and make sure he is pointing the right way and giving the proper down signal</a:t>
            </a:r>
          </a:p>
        </p:txBody>
      </p:sp>
      <p:pic>
        <p:nvPicPr>
          <p:cNvPr id="4098" name="Picture 2" descr="Postgame Quotes vs. Michigan State (Oct. 28, 2017) - Northwestern  University Athletics">
            <a:extLst>
              <a:ext uri="{FF2B5EF4-FFF2-40B4-BE49-F238E27FC236}">
                <a16:creationId xmlns:a16="http://schemas.microsoft.com/office/drawing/2014/main" id="{CB8E3088-3FF8-47E1-A680-D14124C1CA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029" y="2198914"/>
            <a:ext cx="8164285" cy="367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71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115D-B71C-4AAB-BBE3-2CDEF557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 is one would be on you all the way. Did the ball come out backwards-fumble, did it come out backwards and get booted forward-fumble, thrown forward incomplete-this can happen on any play</a:t>
            </a:r>
          </a:p>
        </p:txBody>
      </p:sp>
      <p:pic>
        <p:nvPicPr>
          <p:cNvPr id="5122" name="Picture 2" descr="Whiteboard Wednesday: Answering questions about FSU football scheme -  Tomahawk Nation">
            <a:extLst>
              <a:ext uri="{FF2B5EF4-FFF2-40B4-BE49-F238E27FC236}">
                <a16:creationId xmlns:a16="http://schemas.microsoft.com/office/drawing/2014/main" id="{FEBC1224-BDB7-4DAC-8A5E-D1136AFFF6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9470571" cy="378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52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98604-643A-463D-A51A-2CD7079F3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a loose ball occurs any player may push or pull to get to a live ball that they can possess, so hold up on a flag.</a:t>
            </a:r>
          </a:p>
        </p:txBody>
      </p:sp>
      <p:pic>
        <p:nvPicPr>
          <p:cNvPr id="6146" name="Picture 2" descr="Red Report: Space for Spielman; Hickman moves outside; Farniok at guard;  NIL announcement coming | Football | journalstar.com">
            <a:extLst>
              <a:ext uri="{FF2B5EF4-FFF2-40B4-BE49-F238E27FC236}">
                <a16:creationId xmlns:a16="http://schemas.microsoft.com/office/drawing/2014/main" id="{5E2EA93B-8182-4524-85DA-48E1279E07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3" y="2079965"/>
            <a:ext cx="7946571" cy="421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37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59369-BA8E-43A6-AD9D-60737A7E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Players can push or pull but can not; hold-take down or tackle a player trying to recover the ball</a:t>
            </a:r>
          </a:p>
        </p:txBody>
      </p:sp>
      <p:pic>
        <p:nvPicPr>
          <p:cNvPr id="7170" name="Picture 2" descr="Previewing Washington Football Team's Thanksgiving game at Dallas Cowboys -  The Washington Post">
            <a:extLst>
              <a:ext uri="{FF2B5EF4-FFF2-40B4-BE49-F238E27FC236}">
                <a16:creationId xmlns:a16="http://schemas.microsoft.com/office/drawing/2014/main" id="{AE3B62BB-9059-4244-A509-AA9F473259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1" y="2198913"/>
            <a:ext cx="8969829" cy="372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09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B8CF-0BF1-490A-B128-EDBA605F8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Fumble in the End Zone, could be a safety or a touchdown. Special awareness.</a:t>
            </a:r>
          </a:p>
        </p:txBody>
      </p:sp>
      <p:pic>
        <p:nvPicPr>
          <p:cNvPr id="8194" name="Picture 2" descr="NFL Safeties Should Be Worth More Than Touchdowns | FiveThirtyEight">
            <a:extLst>
              <a:ext uri="{FF2B5EF4-FFF2-40B4-BE49-F238E27FC236}">
                <a16:creationId xmlns:a16="http://schemas.microsoft.com/office/drawing/2014/main" id="{3C7F46C6-176A-49FE-A61A-00D6C03036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86" y="2133600"/>
            <a:ext cx="6901543" cy="400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4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0AC5-783A-465B-980B-1D53441EC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a flag hits the ground, much to consider; when did the foul occur during loose ball, the bean bag spot is crucial, was it after possession was established and during a return or where was it in relation to </a:t>
            </a:r>
            <a:r>
              <a:rPr lang="en-US"/>
              <a:t>team possession.</a:t>
            </a:r>
          </a:p>
        </p:txBody>
      </p:sp>
      <p:pic>
        <p:nvPicPr>
          <p:cNvPr id="9218" name="Picture 2" descr="Penalty (gridiron football) - Wikipedia">
            <a:extLst>
              <a:ext uri="{FF2B5EF4-FFF2-40B4-BE49-F238E27FC236}">
                <a16:creationId xmlns:a16="http://schemas.microsoft.com/office/drawing/2014/main" id="{6B4E81DE-4E8F-4820-B63A-30289CE7F4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57" y="2373086"/>
            <a:ext cx="9078685" cy="36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766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202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FUMBLE MECHANICS</vt:lpstr>
      <vt:lpstr>FUMBLE OBSERVED-BEAN BAG OUT TO MARK THE SPOT WHERE POSSESSION WAS LOST</vt:lpstr>
      <vt:lpstr>FIRST OFFICIAL DIGS TO FIND THE BALL, SECOND MAN IN STOPS THE CLOCK</vt:lpstr>
      <vt:lpstr>Once ball possession is established cue Ref by the color and make sure he is pointing the right way and giving the proper down signal</vt:lpstr>
      <vt:lpstr>Ref is one would be on you all the way. Did the ball come out backwards-fumble, did it come out backwards and get booted forward-fumble, thrown forward incomplete-this can happen on any play</vt:lpstr>
      <vt:lpstr>When a loose ball occurs any player may push or pull to get to a live ball that they can possess, so hold up on a flag.</vt:lpstr>
      <vt:lpstr>Players can push or pull but can not; hold-take down or tackle a player trying to recover the ball</vt:lpstr>
      <vt:lpstr>Fumble in the End Zone, could be a safety or a touchdown. Special awareness.</vt:lpstr>
      <vt:lpstr>If a flag hits the ground, much to consider; when did the foul occur during loose ball, the bean bag spot is crucial, was it after possession was established and during a return or where was it in relation to team possession.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FUMBLE MECHANICS</dc:title>
  <dc:creator>Denny Lauria</dc:creator>
  <cp:lastModifiedBy>Denny Lauria</cp:lastModifiedBy>
  <cp:revision>2</cp:revision>
  <dcterms:created xsi:type="dcterms:W3CDTF">2021-08-12T22:16:34Z</dcterms:created>
  <dcterms:modified xsi:type="dcterms:W3CDTF">2021-08-12T23:00:26Z</dcterms:modified>
</cp:coreProperties>
</file>